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59" r:id="rId8"/>
    <p:sldId id="260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November 30,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8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November 30,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9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9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9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2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4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November 30,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4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November 30,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59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6AE383-06A1-42D3-B1AF-CE22194F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0B90B-BED1-4715-9BFE-9622C47A2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015F1F-3EFC-4A64-93C0-CA317F40A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8"/>
          </a:xfrm>
        </p:spPr>
        <p:txBody>
          <a:bodyPr>
            <a:normAutofit/>
          </a:bodyPr>
          <a:lstStyle/>
          <a:p>
            <a:r>
              <a:rPr lang="de-DE" dirty="0" err="1"/>
              <a:t>island:Zombified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CCD858-9D4B-4A2D-ABC9-7EACF8305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2298939"/>
          </a:xfrm>
        </p:spPr>
        <p:txBody>
          <a:bodyPr>
            <a:normAutofit/>
          </a:bodyPr>
          <a:lstStyle/>
          <a:p>
            <a:r>
              <a:rPr lang="de-DE" dirty="0"/>
              <a:t>- Ein Open World Survival Game von Leon und Tobias</a:t>
            </a:r>
            <a:endParaRPr lang="de-AT" dirty="0"/>
          </a:p>
        </p:txBody>
      </p:sp>
      <p:pic>
        <p:nvPicPr>
          <p:cNvPr id="4" name="Picture 3" descr="Verschwommene Finanzmarktdaten und -grafiken">
            <a:extLst>
              <a:ext uri="{FF2B5EF4-FFF2-40B4-BE49-F238E27FC236}">
                <a16:creationId xmlns:a16="http://schemas.microsoft.com/office/drawing/2014/main" id="{62739AC2-E2B9-4D56-94CE-BA0454B5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8" r="11559" b="-1"/>
          <a:stretch/>
        </p:blipFill>
        <p:spPr>
          <a:xfrm>
            <a:off x="6288276" y="10"/>
            <a:ext cx="5903725" cy="6857990"/>
          </a:xfrm>
          <a:custGeom>
            <a:avLst/>
            <a:gdLst/>
            <a:ahLst/>
            <a:cxnLst/>
            <a:rect l="l" t="t" r="r" b="b"/>
            <a:pathLst>
              <a:path w="5903725" h="6858000">
                <a:moveTo>
                  <a:pt x="17547" y="0"/>
                </a:moveTo>
                <a:lnTo>
                  <a:pt x="5903725" y="0"/>
                </a:lnTo>
                <a:lnTo>
                  <a:pt x="5903725" y="6858000"/>
                </a:lnTo>
                <a:lnTo>
                  <a:pt x="57217" y="6858000"/>
                </a:lnTo>
                <a:lnTo>
                  <a:pt x="57185" y="6699667"/>
                </a:lnTo>
                <a:cubicBezTo>
                  <a:pt x="57923" y="6526851"/>
                  <a:pt x="61039" y="6384211"/>
                  <a:pt x="67005" y="6279216"/>
                </a:cubicBezTo>
                <a:cubicBezTo>
                  <a:pt x="108514" y="5194623"/>
                  <a:pt x="-44577" y="788432"/>
                  <a:pt x="13203" y="4200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817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5C5297-7623-44A6-B13A-4424C8257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6E46BD-1D93-4B75-A1AD-F8DCF32C3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AC0C0-DA76-4597-B2DF-DC60CBF4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728663"/>
            <a:ext cx="5015638" cy="279573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600" spc="-100"/>
              <a:t>Vorzeigen des Projekts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A99D0811-521C-4301-8A7E-B311817569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r="23232"/>
          <a:stretch/>
        </p:blipFill>
        <p:spPr>
          <a:xfrm>
            <a:off x="647479" y="585438"/>
            <a:ext cx="5437859" cy="5358727"/>
          </a:xfrm>
          <a:custGeom>
            <a:avLst/>
            <a:gdLst/>
            <a:ahLst/>
            <a:cxnLst/>
            <a:rect l="l" t="t" r="r" b="b"/>
            <a:pathLst>
              <a:path w="5437859" h="5358727">
                <a:moveTo>
                  <a:pt x="2442245" y="12"/>
                </a:moveTo>
                <a:cubicBezTo>
                  <a:pt x="2708249" y="-1139"/>
                  <a:pt x="3417096" y="86121"/>
                  <a:pt x="3772502" y="222641"/>
                </a:cubicBezTo>
                <a:cubicBezTo>
                  <a:pt x="4178135" y="378663"/>
                  <a:pt x="4516888" y="502516"/>
                  <a:pt x="4794198" y="943240"/>
                </a:cubicBezTo>
                <a:cubicBezTo>
                  <a:pt x="5070964" y="1383427"/>
                  <a:pt x="5480948" y="2332430"/>
                  <a:pt x="5434186" y="2864301"/>
                </a:cubicBezTo>
                <a:cubicBezTo>
                  <a:pt x="5387424" y="3395099"/>
                  <a:pt x="5199832" y="3941446"/>
                  <a:pt x="4762661" y="4378953"/>
                </a:cubicBezTo>
                <a:cubicBezTo>
                  <a:pt x="4309722" y="4878654"/>
                  <a:pt x="3935081" y="5128505"/>
                  <a:pt x="3497910" y="5222333"/>
                </a:cubicBezTo>
                <a:cubicBezTo>
                  <a:pt x="3184713" y="5265762"/>
                  <a:pt x="2870973" y="5385861"/>
                  <a:pt x="2557776" y="5353156"/>
                </a:cubicBezTo>
                <a:cubicBezTo>
                  <a:pt x="2244579" y="5320450"/>
                  <a:pt x="1751402" y="5242707"/>
                  <a:pt x="1374043" y="5019128"/>
                </a:cubicBezTo>
                <a:cubicBezTo>
                  <a:pt x="1108696" y="4831472"/>
                  <a:pt x="796586" y="4519963"/>
                  <a:pt x="483933" y="4019189"/>
                </a:cubicBezTo>
                <a:cubicBezTo>
                  <a:pt x="171824" y="3582755"/>
                  <a:pt x="0" y="3082518"/>
                  <a:pt x="0" y="2536171"/>
                </a:cubicBezTo>
                <a:cubicBezTo>
                  <a:pt x="0" y="2411246"/>
                  <a:pt x="296885" y="1177542"/>
                  <a:pt x="749280" y="771132"/>
                </a:cubicBezTo>
                <a:cubicBezTo>
                  <a:pt x="1202764" y="365259"/>
                  <a:pt x="1858520" y="99860"/>
                  <a:pt x="2357678" y="6032"/>
                </a:cubicBezTo>
                <a:cubicBezTo>
                  <a:pt x="2375281" y="2145"/>
                  <a:pt x="2404244" y="176"/>
                  <a:pt x="2442245" y="1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756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E3E963-7ADC-4469-A079-F78B0BC6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4DEA4-D6B8-4DEF-B1D0-6D5672FA8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01A4DF-1B54-4755-A632-E228D842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600" spc="-100"/>
              <a:t>Vielen Dank für eure Aufmerksamkeit!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BF82CE8-004C-4F4C-B36F-764889EC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917269"/>
            <a:ext cx="5014800" cy="50148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89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34020-D2C9-410E-BBF5-ED777232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71117-5328-4C8C-B86E-C6870F01C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54" y="1933815"/>
            <a:ext cx="1920650" cy="406699"/>
          </a:xfrm>
        </p:spPr>
        <p:txBody>
          <a:bodyPr/>
          <a:lstStyle/>
          <a:p>
            <a:r>
              <a:rPr lang="de-DE" dirty="0"/>
              <a:t>Allgemeines</a:t>
            </a:r>
            <a:endParaRPr lang="de-AT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B9D2470-715B-4B1D-9A28-57E1B36CC39B}"/>
              </a:ext>
            </a:extLst>
          </p:cNvPr>
          <p:cNvSpPr txBox="1">
            <a:spLocks/>
          </p:cNvSpPr>
          <p:nvPr/>
        </p:nvSpPr>
        <p:spPr>
          <a:xfrm>
            <a:off x="755260" y="4467929"/>
            <a:ext cx="1920650" cy="406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Aussicht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6C73440-586E-473B-A751-013ABE34084A}"/>
              </a:ext>
            </a:extLst>
          </p:cNvPr>
          <p:cNvSpPr txBox="1">
            <a:spLocks/>
          </p:cNvSpPr>
          <p:nvPr/>
        </p:nvSpPr>
        <p:spPr>
          <a:xfrm>
            <a:off x="711454" y="3162142"/>
            <a:ext cx="3221036" cy="406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Speichern der Daten</a:t>
            </a:r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9798313-05A1-4629-A2FD-5660FDD897CB}"/>
              </a:ext>
            </a:extLst>
          </p:cNvPr>
          <p:cNvSpPr txBox="1">
            <a:spLocks/>
          </p:cNvSpPr>
          <p:nvPr/>
        </p:nvSpPr>
        <p:spPr>
          <a:xfrm>
            <a:off x="720000" y="4970110"/>
            <a:ext cx="3911820" cy="406699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Kurzes Vorzeigen des Projekts</a:t>
            </a:r>
            <a:endParaRPr lang="de-AT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ACB4424-6945-4077-BFB6-5BBA9B42D4F7}"/>
              </a:ext>
            </a:extLst>
          </p:cNvPr>
          <p:cNvSpPr txBox="1">
            <a:spLocks/>
          </p:cNvSpPr>
          <p:nvPr/>
        </p:nvSpPr>
        <p:spPr>
          <a:xfrm>
            <a:off x="719999" y="2385807"/>
            <a:ext cx="4544210" cy="406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Probleme/Herausforderungen</a:t>
            </a:r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7641E7E-F64A-4748-839F-DD9EF726762D}"/>
              </a:ext>
            </a:extLst>
          </p:cNvPr>
          <p:cNvSpPr txBox="1">
            <a:spLocks/>
          </p:cNvSpPr>
          <p:nvPr/>
        </p:nvSpPr>
        <p:spPr>
          <a:xfrm>
            <a:off x="719999" y="3568841"/>
            <a:ext cx="4799506" cy="406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Aufteilung der Arbeit</a:t>
            </a:r>
            <a:endParaRPr lang="de-AT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436ACB-1280-43F2-9ED0-45507713226E}"/>
              </a:ext>
            </a:extLst>
          </p:cNvPr>
          <p:cNvSpPr txBox="1">
            <a:spLocks/>
          </p:cNvSpPr>
          <p:nvPr/>
        </p:nvSpPr>
        <p:spPr>
          <a:xfrm>
            <a:off x="755260" y="3975540"/>
            <a:ext cx="4433114" cy="406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Bisheriger Zeitaufwand</a:t>
            </a:r>
            <a:endParaRPr lang="de-AT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2D52000D-8A23-470B-AB7F-9CD623D230FC}"/>
              </a:ext>
            </a:extLst>
          </p:cNvPr>
          <p:cNvSpPr txBox="1">
            <a:spLocks/>
          </p:cNvSpPr>
          <p:nvPr/>
        </p:nvSpPr>
        <p:spPr>
          <a:xfrm>
            <a:off x="711454" y="2767236"/>
            <a:ext cx="1877787" cy="5092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Programme</a:t>
            </a:r>
          </a:p>
        </p:txBody>
      </p:sp>
    </p:spTree>
    <p:extLst>
      <p:ext uri="{BB962C8B-B14F-4D97-AF65-F5344CB8AC3E}">
        <p14:creationId xmlns:p14="http://schemas.microsoft.com/office/powerpoint/2010/main" val="47161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F40A35-D90F-4D0C-A329-7D411C89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200" dirty="0" err="1"/>
              <a:t>Allgemeines</a:t>
            </a:r>
            <a:r>
              <a:rPr lang="en-US" sz="3200" dirty="0"/>
              <a:t> </a:t>
            </a:r>
            <a:r>
              <a:rPr lang="en-US" sz="3200" dirty="0" err="1"/>
              <a:t>zu</a:t>
            </a:r>
            <a:r>
              <a:rPr lang="en-US" sz="3200" dirty="0"/>
              <a:t> </a:t>
            </a:r>
            <a:r>
              <a:rPr lang="en-US" sz="3200" dirty="0" err="1"/>
              <a:t>Island:Zombified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6CC5882-1611-4E57-98AE-E0B7DE4B63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91" r="26849" b="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83D721-4A03-413C-BC0D-02C4F77A7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>
            <a:normAutofit/>
          </a:bodyPr>
          <a:lstStyle/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Open World Survival Game und Zombie Shooter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 err="1"/>
              <a:t>Kombiniert</a:t>
            </a:r>
            <a:r>
              <a:rPr lang="en-US" dirty="0"/>
              <a:t> die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Aspekte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Shootern</a:t>
            </a:r>
            <a:r>
              <a:rPr lang="en-US" dirty="0"/>
              <a:t> und Open World Games (</a:t>
            </a:r>
            <a:r>
              <a:rPr lang="en-US" dirty="0" err="1"/>
              <a:t>z.B.</a:t>
            </a:r>
            <a:r>
              <a:rPr lang="en-US" dirty="0"/>
              <a:t> Ark)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Story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Interpretationsspielraum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3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146BE-FB09-44C4-83E4-8AF0FA4F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de-DE" sz="3200" dirty="0"/>
              <a:t>Probleme/</a:t>
            </a:r>
            <a:r>
              <a:rPr lang="de-DE" sz="3200" dirty="0" err="1"/>
              <a:t>Herrausforderungen</a:t>
            </a:r>
            <a:endParaRPr lang="de-AT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386D83-35F1-45A0-9B91-36713FA4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0" r="40114" b="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80BF1-F08D-4128-8776-11A5DB49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096528"/>
            <a:ext cx="5111925" cy="376395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/>
              <a:t>Umstieg von Unity </a:t>
            </a:r>
            <a:r>
              <a:rPr lang="de-DE" dirty="0" err="1"/>
              <a:t>Collaborte</a:t>
            </a:r>
            <a:r>
              <a:rPr lang="de-DE" dirty="0"/>
              <a:t> auf </a:t>
            </a:r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Erstes eigenes Game mit Game Engine</a:t>
            </a:r>
          </a:p>
          <a:p>
            <a:r>
              <a:rPr lang="de-DE" dirty="0"/>
              <a:t>Lernen von Blender &amp; C# in Unity</a:t>
            </a:r>
          </a:p>
          <a:p>
            <a:r>
              <a:rPr lang="de-DE" dirty="0"/>
              <a:t>Begrenzter Speicher von Unity </a:t>
            </a:r>
            <a:r>
              <a:rPr lang="de-DE" dirty="0" err="1"/>
              <a:t>Collaborate</a:t>
            </a:r>
            <a:endParaRPr lang="de-DE" dirty="0"/>
          </a:p>
          <a:p>
            <a:r>
              <a:rPr lang="de-DE" dirty="0"/>
              <a:t>Animationen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265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F878637-5D9F-4664-9946-1EE29ECC4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C9DC7FC-850A-48D6-9B54-4C9834A9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5FCD8-6CCE-4AD5-BBB1-148783A1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de-DE" sz="3200"/>
              <a:t>Programme</a:t>
            </a:r>
            <a:endParaRPr lang="de-AT" sz="3200"/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3FEA1BAA-C162-4633-AA88-007BE1AA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0"/>
            <a:ext cx="5848350" cy="6858000"/>
          </a:xfrm>
          <a:custGeom>
            <a:avLst/>
            <a:gdLst>
              <a:gd name="connsiteX0" fmla="*/ 6202965 w 6202965"/>
              <a:gd name="connsiteY0" fmla="*/ 6858000 h 6858000"/>
              <a:gd name="connsiteX1" fmla="*/ 39319 w 6202965"/>
              <a:gd name="connsiteY1" fmla="*/ 6858000 h 6858000"/>
              <a:gd name="connsiteX2" fmla="*/ 35497 w 6202965"/>
              <a:gd name="connsiteY2" fmla="*/ 6758240 h 6858000"/>
              <a:gd name="connsiteX3" fmla="*/ 1462 w 6202965"/>
              <a:gd name="connsiteY3" fmla="*/ 4850681 h 6858000"/>
              <a:gd name="connsiteX4" fmla="*/ 76351 w 6202965"/>
              <a:gd name="connsiteY4" fmla="*/ 300066 h 6858000"/>
              <a:gd name="connsiteX5" fmla="*/ 88200 w 6202965"/>
              <a:gd name="connsiteY5" fmla="*/ 0 h 6858000"/>
              <a:gd name="connsiteX6" fmla="*/ 6202965 w 620296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2965" h="6858000">
                <a:moveTo>
                  <a:pt x="6202965" y="6858000"/>
                </a:moveTo>
                <a:lnTo>
                  <a:pt x="39319" y="6858000"/>
                </a:lnTo>
                <a:lnTo>
                  <a:pt x="35497" y="6758240"/>
                </a:lnTo>
                <a:cubicBezTo>
                  <a:pt x="15974" y="6127634"/>
                  <a:pt x="5153" y="5489907"/>
                  <a:pt x="1462" y="4850681"/>
                </a:cubicBezTo>
                <a:cubicBezTo>
                  <a:pt x="-7396" y="3316540"/>
                  <a:pt x="24815" y="1773763"/>
                  <a:pt x="76351" y="300066"/>
                </a:cubicBezTo>
                <a:lnTo>
                  <a:pt x="88200" y="0"/>
                </a:lnTo>
                <a:lnTo>
                  <a:pt x="6202965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4" name="Picture 8" descr="Gamasutra - Unity Collaborate online workflow tool enters closed beta">
            <a:extLst>
              <a:ext uri="{FF2B5EF4-FFF2-40B4-BE49-F238E27FC236}">
                <a16:creationId xmlns:a16="http://schemas.microsoft.com/office/drawing/2014/main" id="{3A57D252-994F-4B58-AF45-3A53183F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998375"/>
            <a:ext cx="1967919" cy="1967919"/>
          </a:xfrm>
          <a:custGeom>
            <a:avLst/>
            <a:gdLst/>
            <a:ahLst/>
            <a:cxnLst/>
            <a:rect l="l" t="t" r="r" b="b"/>
            <a:pathLst>
              <a:path w="1967919" h="2524669">
                <a:moveTo>
                  <a:pt x="0" y="0"/>
                </a:moveTo>
                <a:lnTo>
                  <a:pt x="1967919" y="0"/>
                </a:lnTo>
                <a:lnTo>
                  <a:pt x="196791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PO geglückt: Unity-Aktie startet über Ausgabepreis: Unity Software  übertrifft mit Milliardenerlös eigene Erwartungen | Nachricht | finanzen.net">
            <a:extLst>
              <a:ext uri="{FF2B5EF4-FFF2-40B4-BE49-F238E27FC236}">
                <a16:creationId xmlns:a16="http://schemas.microsoft.com/office/drawing/2014/main" id="{9A2C1B52-945A-478F-90CB-168529096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919" y="1532173"/>
            <a:ext cx="1967920" cy="900323"/>
          </a:xfrm>
          <a:custGeom>
            <a:avLst/>
            <a:gdLst/>
            <a:ahLst/>
            <a:cxnLst/>
            <a:rect l="l" t="t" r="r" b="b"/>
            <a:pathLst>
              <a:path w="1967920" h="2524669">
                <a:moveTo>
                  <a:pt x="0" y="0"/>
                </a:moveTo>
                <a:lnTo>
                  <a:pt x="1967920" y="0"/>
                </a:lnTo>
                <a:lnTo>
                  <a:pt x="196792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Logo Png - Github, Transparent Png - kindpng">
            <a:extLst>
              <a:ext uri="{FF2B5EF4-FFF2-40B4-BE49-F238E27FC236}">
                <a16:creationId xmlns:a16="http://schemas.microsoft.com/office/drawing/2014/main" id="{92DDA545-88DB-41AD-9F6C-1887E1FC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4311657"/>
            <a:ext cx="1967919" cy="1102034"/>
          </a:xfrm>
          <a:custGeom>
            <a:avLst/>
            <a:gdLst/>
            <a:ahLst/>
            <a:cxnLst/>
            <a:rect l="l" t="t" r="r" b="b"/>
            <a:pathLst>
              <a:path w="1967919" h="2524669">
                <a:moveTo>
                  <a:pt x="0" y="0"/>
                </a:moveTo>
                <a:lnTo>
                  <a:pt x="1967919" y="0"/>
                </a:lnTo>
                <a:lnTo>
                  <a:pt x="196791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8B482B2-C8C5-4711-8575-7724E33B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919" y="4597005"/>
            <a:ext cx="1967920" cy="531338"/>
          </a:xfrm>
          <a:custGeom>
            <a:avLst/>
            <a:gdLst/>
            <a:ahLst/>
            <a:cxnLst/>
            <a:rect l="l" t="t" r="r" b="b"/>
            <a:pathLst>
              <a:path w="1967920" h="2524669">
                <a:moveTo>
                  <a:pt x="0" y="0"/>
                </a:moveTo>
                <a:lnTo>
                  <a:pt x="1967920" y="0"/>
                </a:lnTo>
                <a:lnTo>
                  <a:pt x="196792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2DE38D-095D-4DED-BCA9-E6D201800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de-DE" dirty="0"/>
              <a:t>Unity (Game Engine)</a:t>
            </a:r>
          </a:p>
          <a:p>
            <a:r>
              <a:rPr lang="de-DE" dirty="0"/>
              <a:t>Blender (Erstellen der 3D-Objekte)</a:t>
            </a:r>
          </a:p>
          <a:p>
            <a:r>
              <a:rPr lang="de-DE" dirty="0" err="1"/>
              <a:t>Github</a:t>
            </a:r>
            <a:r>
              <a:rPr lang="de-DE" dirty="0"/>
              <a:t> (Cloud-Dienst)</a:t>
            </a:r>
          </a:p>
          <a:p>
            <a:r>
              <a:rPr lang="de-DE" dirty="0">
                <a:solidFill>
                  <a:schemeClr val="tx1">
                    <a:lumMod val="50000"/>
                    <a:alpha val="58000"/>
                  </a:schemeClr>
                </a:solidFill>
              </a:rPr>
              <a:t>Unity </a:t>
            </a:r>
            <a:r>
              <a:rPr lang="de-DE" dirty="0" err="1">
                <a:solidFill>
                  <a:schemeClr val="tx1">
                    <a:lumMod val="50000"/>
                    <a:alpha val="58000"/>
                  </a:schemeClr>
                </a:solidFill>
              </a:rPr>
              <a:t>Collaborate</a:t>
            </a:r>
            <a:r>
              <a:rPr lang="de-DE" dirty="0">
                <a:solidFill>
                  <a:schemeClr val="tx1">
                    <a:lumMod val="50000"/>
                    <a:alpha val="58000"/>
                  </a:schemeClr>
                </a:solidFill>
              </a:rPr>
              <a:t> (Ersetzt durch </a:t>
            </a:r>
            <a:r>
              <a:rPr lang="de-DE" dirty="0" err="1">
                <a:solidFill>
                  <a:schemeClr val="tx1">
                    <a:lumMod val="50000"/>
                    <a:alpha val="58000"/>
                  </a:schemeClr>
                </a:solidFill>
              </a:rPr>
              <a:t>Github</a:t>
            </a:r>
            <a:r>
              <a:rPr lang="de-DE" dirty="0">
                <a:solidFill>
                  <a:schemeClr val="tx1">
                    <a:lumMod val="50000"/>
                    <a:alpha val="58000"/>
                  </a:schemeClr>
                </a:solidFill>
              </a:rPr>
              <a:t>)</a:t>
            </a:r>
            <a:endParaRPr lang="de-AT" dirty="0">
              <a:solidFill>
                <a:schemeClr val="tx1">
                  <a:lumMod val="50000"/>
                  <a:alpha val="5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1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9D8FB3-DC82-4F23-93E9-2D2E26F2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054836-96E4-4E15-9E6C-1AE7ED17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970EB7-DFCD-4173-95F2-82B483D4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/>
              <a:t>Speichern der Daten/Save Game Asset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4CF4FF82-B67B-4D90-AD3F-053BA5AF6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0" y="1531582"/>
            <a:ext cx="5014800" cy="3786174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8FB50D-8BDE-417E-A9CA-1D3014503B3B}"/>
              </a:ext>
            </a:extLst>
          </p:cNvPr>
          <p:cNvSpPr txBox="1">
            <a:spLocks/>
          </p:cNvSpPr>
          <p:nvPr/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</a:t>
            </a:r>
            <a:r>
              <a:rPr lang="en-US" dirty="0" err="1"/>
              <a:t>setzt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Wert/</a:t>
            </a:r>
            <a:r>
              <a:rPr lang="en-US" dirty="0" err="1"/>
              <a:t>überschreibt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alten</a:t>
            </a:r>
            <a:endParaRPr lang="en-US" dirty="0"/>
          </a:p>
          <a:p>
            <a:r>
              <a:rPr lang="en-US" dirty="0"/>
              <a:t>Get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Wert </a:t>
            </a:r>
            <a:r>
              <a:rPr lang="en-US" dirty="0" err="1"/>
              <a:t>herauslesen</a:t>
            </a:r>
            <a:endParaRPr lang="en-US" dirty="0"/>
          </a:p>
          <a:p>
            <a:r>
              <a:rPr lang="en-US" dirty="0" err="1"/>
              <a:t>Typen</a:t>
            </a:r>
            <a:r>
              <a:rPr lang="en-US" dirty="0"/>
              <a:t>, die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relevant </a:t>
            </a:r>
            <a:r>
              <a:rPr lang="en-US" dirty="0" err="1"/>
              <a:t>sind</a:t>
            </a:r>
            <a:r>
              <a:rPr lang="en-US" dirty="0"/>
              <a:t>: String, Bool, Float, Int, Vector 3</a:t>
            </a:r>
          </a:p>
        </p:txBody>
      </p:sp>
    </p:spTree>
    <p:extLst>
      <p:ext uri="{BB962C8B-B14F-4D97-AF65-F5344CB8AC3E}">
        <p14:creationId xmlns:p14="http://schemas.microsoft.com/office/powerpoint/2010/main" val="363039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5152CE-C012-4C56-8586-13396DC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de-DE" sz="3200" dirty="0"/>
              <a:t>Aufteilung der Arbeit</a:t>
            </a:r>
            <a:endParaRPr lang="de-AT" sz="3200" dirty="0"/>
          </a:p>
        </p:txBody>
      </p:sp>
      <p:pic>
        <p:nvPicPr>
          <p:cNvPr id="1036" name="Picture 12" descr="Teamwork statt Teams-Session: raus aus dem Homeoffice | trend.at">
            <a:extLst>
              <a:ext uri="{FF2B5EF4-FFF2-40B4-BE49-F238E27FC236}">
                <a16:creationId xmlns:a16="http://schemas.microsoft.com/office/drawing/2014/main" id="{5A357355-EF12-435E-ADD9-01F042CA4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6" r="9266" b="-1"/>
          <a:stretch/>
        </p:blipFill>
        <p:spPr bwMode="auto"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3DD961-93B6-4CAD-AD53-F0AF6D91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de-DE" dirty="0"/>
              <a:t>Programmierung; Planung: Tobias</a:t>
            </a:r>
          </a:p>
          <a:p>
            <a:r>
              <a:rPr lang="de-DE" dirty="0"/>
              <a:t>Erstellen von Tools, Mineralien, etc. in Blender; Planung: Leon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447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9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5" name="Rectangle 192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7702D1-1F30-4BAE-8C47-F4BF8EFE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200" spc="-100" dirty="0" err="1"/>
              <a:t>Bisheriger</a:t>
            </a:r>
            <a:r>
              <a:rPr lang="en-US" sz="3200" spc="-100" dirty="0"/>
              <a:t> </a:t>
            </a:r>
            <a:r>
              <a:rPr lang="en-US" sz="3200" spc="-100" dirty="0" err="1"/>
              <a:t>Zeitaufwand</a:t>
            </a:r>
            <a:endParaRPr lang="en-US" sz="3200" spc="-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E5C0B-CD4A-4844-B56D-6199E236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50146"/>
            <a:ext cx="6407193" cy="3216273"/>
          </a:xfrm>
        </p:spPr>
        <p:txBody>
          <a:bodyPr vert="horz" lIns="0" tIns="0" rIns="0" bIns="0" rtlCol="0">
            <a:normAutofit/>
          </a:bodyPr>
          <a:lstStyle/>
          <a:p>
            <a:pPr marL="457200" indent="-228600">
              <a:buFont typeface="The Hand Extrablack" panose="03070A02030502020204" pitchFamily="66" charset="0"/>
              <a:buChar char="•"/>
            </a:pPr>
            <a:r>
              <a:rPr lang="en-US" dirty="0"/>
              <a:t>- </a:t>
            </a:r>
            <a:r>
              <a:rPr lang="en-US" dirty="0" err="1"/>
              <a:t>Programmierung</a:t>
            </a:r>
            <a:r>
              <a:rPr lang="en-US" dirty="0"/>
              <a:t>, Recherche: ca. 10 - 15h</a:t>
            </a:r>
          </a:p>
          <a:p>
            <a:pPr marL="457200" indent="-228600">
              <a:buFont typeface="The Hand Extrablack" panose="03070A02030502020204" pitchFamily="66" charset="0"/>
              <a:buChar char="•"/>
            </a:pPr>
            <a:r>
              <a:rPr lang="en-US" dirty="0"/>
              <a:t>- Map, </a:t>
            </a:r>
            <a:r>
              <a:rPr lang="en-US" dirty="0" err="1"/>
              <a:t>grafisches</a:t>
            </a:r>
            <a:r>
              <a:rPr lang="en-US" dirty="0"/>
              <a:t> Design: ca. 20-25 h</a:t>
            </a:r>
          </a:p>
          <a:p>
            <a:pPr marL="457200" indent="-228600">
              <a:buFont typeface="The Hand Extrablack" panose="03070A02030502020204" pitchFamily="66" charset="0"/>
              <a:buChar char="•"/>
            </a:pPr>
            <a:r>
              <a:rPr lang="en-US" dirty="0"/>
              <a:t>- Portfolio, Recherche: ca. 10 - 15 h</a:t>
            </a:r>
          </a:p>
        </p:txBody>
      </p:sp>
      <p:pic>
        <p:nvPicPr>
          <p:cNvPr id="2052" name="Picture 4" descr="Die Geschichte der Uhr - Uhr.net">
            <a:extLst>
              <a:ext uri="{FF2B5EF4-FFF2-40B4-BE49-F238E27FC236}">
                <a16:creationId xmlns:a16="http://schemas.microsoft.com/office/drawing/2014/main" id="{B17446B0-EABD-4D2D-AC34-B712CB617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0" r="31595" b="1"/>
          <a:stretch/>
        </p:blipFill>
        <p:spPr bwMode="auto"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4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F40A35-D90F-4D0C-A329-7D411C89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200" dirty="0" err="1"/>
              <a:t>Aussicht</a:t>
            </a:r>
            <a:endParaRPr lang="en-US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83D721-4A03-413C-BC0D-02C4F77A7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4991962" cy="3216273"/>
          </a:xfrm>
        </p:spPr>
        <p:txBody>
          <a:bodyPr vert="horz" lIns="0" tIns="0" rIns="0" bIns="0" rtlCol="0">
            <a:normAutofit lnSpcReduction="10000"/>
          </a:bodyPr>
          <a:lstStyle/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Inventory-System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Combat-System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Crafting-System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 err="1"/>
              <a:t>Ev</a:t>
            </a:r>
            <a:r>
              <a:rPr lang="en-US" dirty="0"/>
              <a:t>. </a:t>
            </a:r>
            <a:r>
              <a:rPr lang="en-US" dirty="0" err="1"/>
              <a:t>kleines</a:t>
            </a:r>
            <a:r>
              <a:rPr lang="en-US" dirty="0"/>
              <a:t> Building System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 err="1"/>
              <a:t>Fertigstellen</a:t>
            </a:r>
            <a:r>
              <a:rPr lang="en-US" dirty="0"/>
              <a:t> der UI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/>
              <a:t>Save-System</a:t>
            </a:r>
          </a:p>
          <a:p>
            <a:pPr indent="-228600">
              <a:buFont typeface="The Hand Extrablack" panose="03070A02030502020204" pitchFamily="66" charset="0"/>
              <a:buChar char="•"/>
            </a:pPr>
            <a:r>
              <a:rPr lang="en-US" dirty="0" err="1"/>
              <a:t>Fehlerbehebungen</a:t>
            </a:r>
            <a:endParaRPr lang="en-US" dirty="0"/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66414EC1-A571-43D5-A1B0-E1FE3DF6D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r="-2" b="-2"/>
          <a:stretch/>
        </p:blipFill>
        <p:spPr bwMode="auto"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003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B282F"/>
      </a:dk2>
      <a:lt2>
        <a:srgbClr val="F3F0F0"/>
      </a:lt2>
      <a:accent1>
        <a:srgbClr val="2FB1BB"/>
      </a:accent1>
      <a:accent2>
        <a:srgbClr val="2578C7"/>
      </a:accent2>
      <a:accent3>
        <a:srgbClr val="3747D9"/>
      </a:accent3>
      <a:accent4>
        <a:srgbClr val="6232CA"/>
      </a:accent4>
      <a:accent5>
        <a:srgbClr val="AE37D9"/>
      </a:accent5>
      <a:accent6>
        <a:srgbClr val="C725AE"/>
      </a:accent6>
      <a:hlink>
        <a:srgbClr val="BF483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Breitbild</PresentationFormat>
  <Paragraphs>48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Sagona Book</vt:lpstr>
      <vt:lpstr>The Hand Extrablack</vt:lpstr>
      <vt:lpstr>BlobVTI</vt:lpstr>
      <vt:lpstr>island:Zombified</vt:lpstr>
      <vt:lpstr>Inhalt der Präsentation</vt:lpstr>
      <vt:lpstr>Allgemeines zu Island:Zombified </vt:lpstr>
      <vt:lpstr>Probleme/Herrausforderungen</vt:lpstr>
      <vt:lpstr>Programme</vt:lpstr>
      <vt:lpstr>Speichern der Daten/Save Game Asset</vt:lpstr>
      <vt:lpstr>Aufteilung der Arbeit</vt:lpstr>
      <vt:lpstr>Bisheriger Zeitaufwand</vt:lpstr>
      <vt:lpstr>Aussicht</vt:lpstr>
      <vt:lpstr>Vorzeigen des Projekts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island:Zombified</dc:title>
  <dc:creator>Tobias Pirkl</dc:creator>
  <cp:lastModifiedBy>Tobias Pirkl</cp:lastModifiedBy>
  <cp:revision>3</cp:revision>
  <dcterms:created xsi:type="dcterms:W3CDTF">2021-11-30T17:26:11Z</dcterms:created>
  <dcterms:modified xsi:type="dcterms:W3CDTF">2021-11-30T19:39:25Z</dcterms:modified>
</cp:coreProperties>
</file>